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e34873f0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e34873f0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e34873f0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e34873f0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e34873f0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e34873f0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e34873f0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e34873f0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e34873f0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e34873f0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ae34873f0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ae34873f0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ae34873f0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ae34873f0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forms/d/1SkrRjT8lgx22mg4XverZ8XS6xBKcjKs2hhltqM34nQA/edit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0B5394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Henderson County </a:t>
            </a:r>
            <a:br>
              <a:rPr lang="en"/>
            </a:br>
            <a:r>
              <a:rPr lang="en"/>
              <a:t>Early College High School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Inspiring Success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we?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 5 year program with the opportunity to earn a high school diploma along with an Associate’s transfer degree from Blue Ridge Community College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Tuition FREE! 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Books and tuition are free as long as you maintain a “C” average in your classes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The only costs are BRCC activity fees and lab fees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Many students are the first in their family to earn a college degree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We offer a small, personalized environment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200 students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6-7 teachers and 7-8 support staff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Expectations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38425" y="1416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BE HERE - Attending class everyday is vital to success in the program</a:t>
            </a:r>
            <a:br>
              <a:rPr lang="en" sz="1900"/>
            </a:b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BEHAVE - You’ll be working in a college environment so it is important to behave maturely </a:t>
            </a:r>
            <a:br>
              <a:rPr lang="en" sz="1900"/>
            </a:b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BE ACCOUNTABLE - use your time wisely and turn in ALL </a:t>
            </a:r>
            <a:r>
              <a:rPr lang="en" sz="1900"/>
              <a:t>assignments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Students must be able to complete honors and college level coursework, with support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Activities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Though we don’t offer sports or band, we do have many other opportunities for students to participate in: </a:t>
            </a:r>
            <a:endParaRPr sz="1900"/>
          </a:p>
          <a:p>
            <a:pPr indent="-349250" lvl="0" marL="9144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School Clubs - Young Scientists, Student Government, Key Club, Yearbook, Art Club, Running Club, Gaming Club, etc</a:t>
            </a:r>
            <a:endParaRPr sz="1900"/>
          </a:p>
          <a:p>
            <a:pPr indent="-349250" lvl="1" marL="18288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Clubs are student-led and change depending on interest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School-wide events - Fall Festival, Spirit Week, Prom, etc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Blue Ridge Community College Clubs and Events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Field Trips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Community Service - All students are required to do at least 10 hours of community service a year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Process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81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accept between 40-45 freshmen from across the county each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STEP 1: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Application</a:t>
            </a:r>
            <a:endParaRPr b="1" u="sng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Complete and turn in ON TIME - we will not accept any late or incomplete applications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Applications must be completed by:</a:t>
            </a:r>
            <a:endParaRPr sz="18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Student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Parent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Counselor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2 Teachers</a:t>
            </a:r>
            <a:endParaRPr sz="16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Student Application DUE: Thursday, February 15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Teacher Recommendation and Student Records from Counselor DUE: Friday, February 23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Process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STEP 2 - </a:t>
            </a:r>
            <a:r>
              <a:rPr b="1" lang="en" sz="1900" u="sng"/>
              <a:t>Student Interviews</a:t>
            </a:r>
            <a:endParaRPr b="1" sz="1900" u="sng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You will be notified about whether or not you made it to the student interviews in the beginning of March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Interviews will be held on March 14 between 4:30-5:30 or 6:00-7:00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Interviews will consist of: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Teacher Interviews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Student Interviews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On-Demand Writing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This is your chance to interview us as well in order to help you decide if this is the right fit for you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B539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Dates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Recruitment Open House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Wednesday, </a:t>
            </a:r>
            <a:r>
              <a:rPr b="1" lang="en" sz="1900"/>
              <a:t>February 7</a:t>
            </a:r>
            <a:r>
              <a:rPr lang="en" sz="1900"/>
              <a:t> from 5:00-6:00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At the Early College which is located on the BRCC campus in the Innovative High School, Parkhill Building</a:t>
            </a:r>
            <a:br>
              <a:rPr lang="en" sz="1900"/>
            </a:b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Applications DUE: </a:t>
            </a:r>
            <a:r>
              <a:rPr b="1" lang="en" sz="1900"/>
              <a:t>February 15</a:t>
            </a:r>
            <a:br>
              <a:rPr b="1" lang="en" sz="1900"/>
            </a:b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Teacher Recommendations DUE: </a:t>
            </a:r>
            <a:r>
              <a:rPr b="1" lang="en" sz="1900"/>
              <a:t>February 23</a:t>
            </a:r>
            <a:br>
              <a:rPr b="1" lang="en" sz="1900"/>
            </a:b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Student Interviews: </a:t>
            </a:r>
            <a:r>
              <a:rPr b="1" lang="en" sz="1900"/>
              <a:t>March 14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Phone calls for Round 2 interviews will go out by </a:t>
            </a:r>
            <a:r>
              <a:rPr b="1" lang="en" sz="1900"/>
              <a:t>March 1</a:t>
            </a:r>
            <a:br>
              <a:rPr b="1" lang="en" sz="1900"/>
            </a:b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Acceptance Decisions will by made by </a:t>
            </a:r>
            <a:r>
              <a:rPr b="1" lang="en" sz="1900"/>
              <a:t>May 1</a:t>
            </a:r>
            <a:endParaRPr b="1"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2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