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697-7609-4D78-A816-67C2B1614012}" type="datetimeFigureOut">
              <a:rPr lang="en-US" smtClean="0"/>
              <a:pPr/>
              <a:t>1/8/2018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94D4-1ACD-44B5-90EC-3BA32B6BB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697-7609-4D78-A816-67C2B1614012}" type="datetimeFigureOut">
              <a:rPr lang="en-US" smtClean="0"/>
              <a:pPr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94D4-1ACD-44B5-90EC-3BA32B6BB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697-7609-4D78-A816-67C2B1614012}" type="datetimeFigureOut">
              <a:rPr lang="en-US" smtClean="0"/>
              <a:pPr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94D4-1ACD-44B5-90EC-3BA32B6BB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697-7609-4D78-A816-67C2B1614012}" type="datetimeFigureOut">
              <a:rPr lang="en-US" smtClean="0"/>
              <a:pPr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94D4-1ACD-44B5-90EC-3BA32B6BB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697-7609-4D78-A816-67C2B1614012}" type="datetimeFigureOut">
              <a:rPr lang="en-US" smtClean="0"/>
              <a:pPr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94D4-1ACD-44B5-90EC-3BA32B6BB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697-7609-4D78-A816-67C2B1614012}" type="datetimeFigureOut">
              <a:rPr lang="en-US" smtClean="0"/>
              <a:pPr/>
              <a:t>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94D4-1ACD-44B5-90EC-3BA32B6BB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697-7609-4D78-A816-67C2B1614012}" type="datetimeFigureOut">
              <a:rPr lang="en-US" smtClean="0"/>
              <a:pPr/>
              <a:t>1/8/2018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94D4-1ACD-44B5-90EC-3BA32B6BB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697-7609-4D78-A816-67C2B1614012}" type="datetimeFigureOut">
              <a:rPr lang="en-US" smtClean="0"/>
              <a:pPr/>
              <a:t>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94D4-1ACD-44B5-90EC-3BA32B6BB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697-7609-4D78-A816-67C2B1614012}" type="datetimeFigureOut">
              <a:rPr lang="en-US" smtClean="0"/>
              <a:pPr/>
              <a:t>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94D4-1ACD-44B5-90EC-3BA32B6BB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697-7609-4D78-A816-67C2B1614012}" type="datetimeFigureOut">
              <a:rPr lang="en-US" smtClean="0"/>
              <a:pPr/>
              <a:t>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94D4-1ACD-44B5-90EC-3BA32B6BB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A4607697-7609-4D78-A816-67C2B1614012}" type="datetimeFigureOut">
              <a:rPr lang="en-US" smtClean="0"/>
              <a:pPr/>
              <a:t>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711A94D4-1ACD-44B5-90EC-3BA32B6BB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607697-7609-4D78-A816-67C2B1614012}" type="datetimeFigureOut">
              <a:rPr lang="en-US" smtClean="0"/>
              <a:pPr/>
              <a:t>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11A94D4-1ACD-44B5-90EC-3BA32B6BB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Henderson County Early College high school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5 year program - opportunity to earn a high school diploma from HCEC and an Associate’s transfer degree from BRCC</a:t>
            </a:r>
          </a:p>
          <a:p>
            <a:r>
              <a:rPr lang="en-US" dirty="0" smtClean="0"/>
              <a:t>For FREE!</a:t>
            </a:r>
          </a:p>
          <a:p>
            <a:pPr lvl="1"/>
            <a:r>
              <a:rPr lang="en-US" dirty="0" smtClean="0"/>
              <a:t>Tuition and cost of books are free as long as you maintain a “C” average in your classes</a:t>
            </a:r>
          </a:p>
          <a:p>
            <a:r>
              <a:rPr lang="en-US" dirty="0" smtClean="0"/>
              <a:t>Some of us may be the first in our family to earn a college degree</a:t>
            </a:r>
          </a:p>
          <a:p>
            <a:r>
              <a:rPr lang="en-US" dirty="0" smtClean="0"/>
              <a:t>Staff – 7 </a:t>
            </a:r>
            <a:r>
              <a:rPr lang="en-US" dirty="0" smtClean="0"/>
              <a:t>teachers, 7-8 </a:t>
            </a:r>
            <a:r>
              <a:rPr lang="en-US" dirty="0" smtClean="0"/>
              <a:t>support staff</a:t>
            </a:r>
          </a:p>
          <a:p>
            <a:r>
              <a:rPr lang="en-US" dirty="0" smtClean="0"/>
              <a:t>200 students – we offer a small, personalized environment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83560"/>
            <a:ext cx="79248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Must be able to complete honors and college level coursework</a:t>
            </a:r>
          </a:p>
          <a:p>
            <a:r>
              <a:rPr lang="en-US" dirty="0" smtClean="0"/>
              <a:t>Behave like a college student</a:t>
            </a:r>
          </a:p>
          <a:p>
            <a:r>
              <a:rPr lang="en-US" dirty="0" smtClean="0"/>
              <a:t>Be accountable for your actions</a:t>
            </a:r>
          </a:p>
          <a:p>
            <a:r>
              <a:rPr lang="en-US" dirty="0" smtClean="0"/>
              <a:t>Use time wisely</a:t>
            </a:r>
          </a:p>
          <a:p>
            <a:r>
              <a:rPr lang="en-US" dirty="0" smtClean="0"/>
              <a:t>Turn in ALL assignments</a:t>
            </a:r>
          </a:p>
          <a:p>
            <a:r>
              <a:rPr lang="en-US" dirty="0" smtClean="0"/>
              <a:t>Attendance is important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Activities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Clubs – HCEC and BRCC</a:t>
            </a:r>
          </a:p>
          <a:p>
            <a:r>
              <a:rPr lang="en-US" dirty="0" smtClean="0"/>
              <a:t>Prom for all grade levels</a:t>
            </a:r>
          </a:p>
          <a:p>
            <a:r>
              <a:rPr lang="en-US" dirty="0" smtClean="0"/>
              <a:t>Campus events – dances, Fall Fest, Spring Picnic, assemblies, Café Day, Spirit Week</a:t>
            </a:r>
          </a:p>
          <a:p>
            <a:r>
              <a:rPr lang="en-US" dirty="0" smtClean="0"/>
              <a:t>10 hours of community service yearly</a:t>
            </a:r>
          </a:p>
          <a:p>
            <a:r>
              <a:rPr lang="en-US" dirty="0" smtClean="0"/>
              <a:t>Trips – College Visits, Washington D.C.</a:t>
            </a:r>
          </a:p>
          <a:p>
            <a:r>
              <a:rPr lang="en-US" dirty="0" smtClean="0"/>
              <a:t>No athletics, band, strings or chorus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accept between 40-45 freshmen each year</a:t>
            </a:r>
          </a:p>
          <a:p>
            <a:r>
              <a:rPr lang="en-US" dirty="0" smtClean="0"/>
              <a:t>STEP 1: Application</a:t>
            </a:r>
          </a:p>
          <a:p>
            <a:pPr lvl="1"/>
            <a:r>
              <a:rPr lang="en-US" dirty="0" smtClean="0"/>
              <a:t>Complete and turn in on time – incomplete applications will not be considered!</a:t>
            </a:r>
          </a:p>
          <a:p>
            <a:pPr lvl="1"/>
            <a:r>
              <a:rPr lang="en-US" dirty="0" smtClean="0"/>
              <a:t>Application must be completed by:</a:t>
            </a:r>
          </a:p>
          <a:p>
            <a:pPr lvl="2"/>
            <a:r>
              <a:rPr lang="en-US" dirty="0" smtClean="0"/>
              <a:t>Student – Student Agreement and </a:t>
            </a:r>
            <a:br>
              <a:rPr lang="en-US" dirty="0" smtClean="0"/>
            </a:br>
            <a:r>
              <a:rPr lang="en-US" dirty="0" smtClean="0"/>
              <a:t>Essay (preferably typed)</a:t>
            </a:r>
          </a:p>
          <a:p>
            <a:pPr lvl="2"/>
            <a:r>
              <a:rPr lang="en-US" dirty="0" smtClean="0"/>
              <a:t>Parent – Parent Agreement and Demographics</a:t>
            </a:r>
          </a:p>
          <a:p>
            <a:pPr lvl="2"/>
            <a:r>
              <a:rPr lang="en-US" dirty="0" smtClean="0"/>
              <a:t>Counselor/Principal – Recommendation , grades, test scores, attendance and discipline records</a:t>
            </a:r>
          </a:p>
          <a:p>
            <a:pPr lvl="2"/>
            <a:r>
              <a:rPr lang="en-US" dirty="0" smtClean="0"/>
              <a:t>2 Teachers – Teacher Recommendation</a:t>
            </a:r>
          </a:p>
          <a:p>
            <a:pPr lvl="1"/>
            <a:r>
              <a:rPr lang="en-US" dirty="0" smtClean="0"/>
              <a:t>Completed applications are due to your school counselor by: </a:t>
            </a:r>
            <a:r>
              <a:rPr lang="en-US" b="1" i="1" dirty="0" smtClean="0"/>
              <a:t>Friday, February </a:t>
            </a:r>
            <a:r>
              <a:rPr lang="en-US" b="1" i="1" dirty="0" smtClean="0"/>
              <a:t>16</a:t>
            </a:r>
            <a:endParaRPr lang="en-US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STEP 2 – Interview</a:t>
            </a:r>
          </a:p>
          <a:p>
            <a:pPr lvl="1"/>
            <a:r>
              <a:rPr lang="en-US" dirty="0" smtClean="0"/>
              <a:t>You will be notified if you made it to Step 2 by </a:t>
            </a:r>
            <a:r>
              <a:rPr lang="en-US" b="1" i="1" dirty="0" smtClean="0"/>
              <a:t>March </a:t>
            </a:r>
            <a:r>
              <a:rPr lang="en-US" b="1" i="1" dirty="0" smtClean="0"/>
              <a:t>2 </a:t>
            </a:r>
            <a:endParaRPr lang="en-US" b="1" i="1" dirty="0" smtClean="0"/>
          </a:p>
          <a:p>
            <a:pPr lvl="1"/>
            <a:r>
              <a:rPr lang="en-US" dirty="0" smtClean="0"/>
              <a:t>Interviews will be held on </a:t>
            </a:r>
            <a:r>
              <a:rPr lang="en-US" b="1" i="1" dirty="0" smtClean="0"/>
              <a:t>Tuesday, </a:t>
            </a:r>
            <a:r>
              <a:rPr lang="en-US" b="1" i="1" dirty="0" smtClean="0"/>
              <a:t>March </a:t>
            </a:r>
            <a:r>
              <a:rPr lang="en-US" b="1" i="1" dirty="0" smtClean="0"/>
              <a:t>13 </a:t>
            </a:r>
            <a:r>
              <a:rPr lang="en-US" dirty="0" smtClean="0"/>
              <a:t>afterschool</a:t>
            </a:r>
          </a:p>
          <a:p>
            <a:pPr lvl="1"/>
            <a:r>
              <a:rPr lang="en-US" dirty="0" smtClean="0"/>
              <a:t>Interview consist of:</a:t>
            </a:r>
          </a:p>
          <a:p>
            <a:pPr lvl="2"/>
            <a:r>
              <a:rPr lang="en-US" dirty="0" smtClean="0"/>
              <a:t>Teacher interviews</a:t>
            </a:r>
          </a:p>
          <a:p>
            <a:pPr lvl="2"/>
            <a:r>
              <a:rPr lang="en-US" dirty="0" smtClean="0"/>
              <a:t>Student interviews</a:t>
            </a:r>
          </a:p>
          <a:p>
            <a:pPr lvl="2"/>
            <a:r>
              <a:rPr lang="en-US" dirty="0" smtClean="0"/>
              <a:t>Student activity</a:t>
            </a:r>
          </a:p>
          <a:p>
            <a:pPr lvl="2"/>
            <a:r>
              <a:rPr lang="en-US" dirty="0" smtClean="0"/>
              <a:t>On-Demand writing</a:t>
            </a:r>
          </a:p>
          <a:p>
            <a:pPr lvl="2"/>
            <a:r>
              <a:rPr lang="en-US" dirty="0" smtClean="0"/>
              <a:t>Parent meeting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 to Learn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92204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Middle </a:t>
            </a:r>
            <a:r>
              <a:rPr lang="en-US" dirty="0" smtClean="0"/>
              <a:t>School Student Presentations</a:t>
            </a:r>
          </a:p>
          <a:p>
            <a:pPr lvl="1"/>
            <a:r>
              <a:rPr lang="en-US" dirty="0" smtClean="0"/>
              <a:t>Flat </a:t>
            </a:r>
            <a:r>
              <a:rPr lang="en-US" dirty="0" smtClean="0"/>
              <a:t>Rock Middle School – Jan. </a:t>
            </a:r>
            <a:r>
              <a:rPr lang="en-US" dirty="0" smtClean="0"/>
              <a:t>24 </a:t>
            </a:r>
            <a:r>
              <a:rPr lang="en-US" dirty="0" smtClean="0"/>
              <a:t>@ </a:t>
            </a:r>
            <a:r>
              <a:rPr lang="en-US" dirty="0" smtClean="0"/>
              <a:t>11:00</a:t>
            </a:r>
          </a:p>
          <a:p>
            <a:pPr lvl="1"/>
            <a:r>
              <a:rPr lang="en-US" dirty="0"/>
              <a:t>Rugby Middle School – </a:t>
            </a:r>
            <a:r>
              <a:rPr lang="en-US" dirty="0" smtClean="0"/>
              <a:t>Jan. 26 </a:t>
            </a:r>
            <a:r>
              <a:rPr lang="en-US" dirty="0"/>
              <a:t>@ </a:t>
            </a:r>
            <a:r>
              <a:rPr lang="en-US" dirty="0" smtClean="0"/>
              <a:t>11:30</a:t>
            </a:r>
            <a:endParaRPr lang="en-US" dirty="0" smtClean="0"/>
          </a:p>
          <a:p>
            <a:pPr lvl="1"/>
            <a:r>
              <a:rPr lang="en-US" dirty="0"/>
              <a:t>Mt. Community School – Jan. </a:t>
            </a:r>
            <a:r>
              <a:rPr lang="en-US" dirty="0" smtClean="0"/>
              <a:t>30 </a:t>
            </a:r>
            <a:r>
              <a:rPr lang="en-US" dirty="0"/>
              <a:t>@ </a:t>
            </a:r>
            <a:r>
              <a:rPr lang="en-US" dirty="0" smtClean="0"/>
              <a:t>8:30</a:t>
            </a:r>
            <a:endParaRPr lang="en-US" dirty="0" smtClean="0"/>
          </a:p>
          <a:p>
            <a:pPr lvl="1"/>
            <a:r>
              <a:rPr lang="en-US" dirty="0" smtClean="0"/>
              <a:t>Apple Valley Middle School – </a:t>
            </a:r>
            <a:r>
              <a:rPr lang="en-US" dirty="0" smtClean="0"/>
              <a:t>Feb. 1 </a:t>
            </a:r>
            <a:r>
              <a:rPr lang="en-US" dirty="0" smtClean="0"/>
              <a:t>@ 1:30</a:t>
            </a:r>
          </a:p>
          <a:p>
            <a:pPr lvl="1"/>
            <a:r>
              <a:rPr lang="en-US" dirty="0" smtClean="0"/>
              <a:t>Hendersonville Middle School – </a:t>
            </a:r>
            <a:r>
              <a:rPr lang="en-US" dirty="0" smtClean="0"/>
              <a:t>Feb. 2</a:t>
            </a:r>
            <a:r>
              <a:rPr lang="en-US" dirty="0" smtClean="0"/>
              <a:t> </a:t>
            </a:r>
            <a:r>
              <a:rPr lang="en-US" dirty="0" smtClean="0"/>
              <a:t>@ </a:t>
            </a:r>
            <a:r>
              <a:rPr lang="en-US" dirty="0" smtClean="0"/>
              <a:t>9:10</a:t>
            </a:r>
            <a:endParaRPr lang="en-US" dirty="0" smtClean="0"/>
          </a:p>
          <a:p>
            <a:r>
              <a:rPr lang="en-US" dirty="0" smtClean="0"/>
              <a:t>Recruitment </a:t>
            </a:r>
            <a:r>
              <a:rPr lang="en-US" dirty="0" smtClean="0"/>
              <a:t>Open House – </a:t>
            </a:r>
            <a:endParaRPr lang="en-US" dirty="0" smtClean="0"/>
          </a:p>
          <a:p>
            <a:pPr lvl="1"/>
            <a:r>
              <a:rPr lang="en-US" i="1" dirty="0" smtClean="0"/>
              <a:t>Monday, </a:t>
            </a:r>
            <a:r>
              <a:rPr lang="en-US" i="1" dirty="0" smtClean="0"/>
              <a:t>February </a:t>
            </a:r>
            <a:r>
              <a:rPr lang="en-US" i="1" dirty="0" smtClean="0"/>
              <a:t>5 @ 6:00</a:t>
            </a:r>
            <a:endParaRPr lang="en-US" i="1" dirty="0" smtClean="0"/>
          </a:p>
          <a:p>
            <a:pPr lvl="1"/>
            <a:r>
              <a:rPr lang="en-US" dirty="0" smtClean="0"/>
              <a:t>Info Session </a:t>
            </a:r>
            <a:r>
              <a:rPr lang="en-US" dirty="0" smtClean="0"/>
              <a:t>in the Innovative High School – </a:t>
            </a:r>
            <a:br>
              <a:rPr lang="en-US" dirty="0" smtClean="0"/>
            </a:br>
            <a:r>
              <a:rPr lang="en-US" dirty="0" smtClean="0"/>
              <a:t>Molly </a:t>
            </a:r>
            <a:r>
              <a:rPr lang="en-US" dirty="0" err="1" smtClean="0"/>
              <a:t>Parkhill</a:t>
            </a:r>
            <a:r>
              <a:rPr lang="en-US" dirty="0" smtClean="0"/>
              <a:t> Building</a:t>
            </a:r>
            <a:endParaRPr lang="en-US" dirty="0" smtClean="0"/>
          </a:p>
          <a:p>
            <a:pPr lvl="1"/>
            <a:r>
              <a:rPr lang="en-US" dirty="0" smtClean="0"/>
              <a:t>Meet the Staff – Tour of High </a:t>
            </a:r>
            <a:r>
              <a:rPr lang="en-US" dirty="0" smtClean="0"/>
              <a:t>School</a:t>
            </a:r>
            <a:endParaRPr lang="en-US" dirty="0" smtClean="0"/>
          </a:p>
          <a:p>
            <a:r>
              <a:rPr lang="en-US" b="1" i="1" dirty="0" smtClean="0"/>
              <a:t>Applications due – February </a:t>
            </a:r>
            <a:r>
              <a:rPr lang="en-US" b="1" i="1" dirty="0" smtClean="0"/>
              <a:t>16</a:t>
            </a:r>
            <a:endParaRPr lang="en-US" b="1" i="1" dirty="0" smtClean="0"/>
          </a:p>
          <a:p>
            <a:r>
              <a:rPr lang="en-US" b="1" i="1" dirty="0" smtClean="0"/>
              <a:t>Student Interviews – March </a:t>
            </a:r>
            <a:r>
              <a:rPr lang="en-US" b="1" i="1" dirty="0" smtClean="0"/>
              <a:t>13</a:t>
            </a:r>
            <a:endParaRPr lang="en-US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137</TotalTime>
  <Words>325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Consolas</vt:lpstr>
      <vt:lpstr>Corbel</vt:lpstr>
      <vt:lpstr>Wingdings</vt:lpstr>
      <vt:lpstr>Wingdings 2</vt:lpstr>
      <vt:lpstr>Wingdings 3</vt:lpstr>
      <vt:lpstr>Metro</vt:lpstr>
      <vt:lpstr>Henderson County Early College high school</vt:lpstr>
      <vt:lpstr>Who are we?</vt:lpstr>
      <vt:lpstr>Expectations</vt:lpstr>
      <vt:lpstr>Student Activities </vt:lpstr>
      <vt:lpstr>Application Process</vt:lpstr>
      <vt:lpstr>Application Process</vt:lpstr>
      <vt:lpstr>Opportunities to Learn More</vt:lpstr>
    </vt:vector>
  </TitlesOfParts>
  <Company>HCPS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Amanda Willingham</cp:lastModifiedBy>
  <cp:revision>18</cp:revision>
  <dcterms:created xsi:type="dcterms:W3CDTF">2017-01-10T14:10:44Z</dcterms:created>
  <dcterms:modified xsi:type="dcterms:W3CDTF">2018-01-08T14:13:25Z</dcterms:modified>
</cp:coreProperties>
</file>